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800" dirty="0" smtClean="0"/>
              <a:t>５年生</a:t>
            </a:r>
            <a:endParaRPr lang="ja-JP" altLang="en-US" sz="4800" dirty="0"/>
          </a:p>
        </c:rich>
      </c:tx>
      <c:layout>
        <c:manualLayout>
          <c:xMode val="edge"/>
          <c:yMode val="edge"/>
          <c:x val="2.2385426300267443E-2"/>
          <c:y val="1.7609121088952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楽しみなこと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学校全体に関わること</c:v>
                </c:pt>
                <c:pt idx="1">
                  <c:v>自分に関わること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800" dirty="0" smtClean="0"/>
              <a:t>６年生</a:t>
            </a:r>
            <a:endParaRPr lang="ja-JP" altLang="en-US" sz="4800" dirty="0"/>
          </a:p>
        </c:rich>
      </c:tx>
      <c:layout>
        <c:manualLayout>
          <c:xMode val="edge"/>
          <c:yMode val="edge"/>
          <c:x val="2.2385426300267443E-2"/>
          <c:y val="1.7609121088952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５年生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学校全体に関わること</c:v>
                </c:pt>
                <c:pt idx="1">
                  <c:v>自分に関わること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800" dirty="0" smtClean="0"/>
              <a:t>５年生</a:t>
            </a:r>
            <a:endParaRPr lang="ja-JP" altLang="en-US" sz="4800" dirty="0"/>
          </a:p>
        </c:rich>
      </c:tx>
      <c:layout>
        <c:manualLayout>
          <c:xMode val="edge"/>
          <c:yMode val="edge"/>
          <c:x val="2.2385426300267443E-2"/>
          <c:y val="1.7609121088952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５年生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学校全体に関わること</c:v>
                </c:pt>
                <c:pt idx="1">
                  <c:v>自分に関わること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800" dirty="0" smtClean="0"/>
              <a:t>６年生</a:t>
            </a:r>
            <a:endParaRPr lang="ja-JP" altLang="en-US" sz="4800" dirty="0"/>
          </a:p>
        </c:rich>
      </c:tx>
      <c:layout>
        <c:manualLayout>
          <c:xMode val="edge"/>
          <c:yMode val="edge"/>
          <c:x val="2.2385426300267443E-2"/>
          <c:y val="1.7609121088952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５年生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学校全体に関わること</c:v>
                </c:pt>
                <c:pt idx="1">
                  <c:v>自分に関わること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800" dirty="0" smtClean="0"/>
              <a:t>５年生</a:t>
            </a:r>
            <a:endParaRPr lang="ja-JP" altLang="en-US" sz="4800" dirty="0"/>
          </a:p>
        </c:rich>
      </c:tx>
      <c:layout>
        <c:manualLayout>
          <c:xMode val="edge"/>
          <c:yMode val="edge"/>
          <c:x val="2.2385426300267443E-2"/>
          <c:y val="1.7609121088952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５年生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学校全体に関わること</c:v>
                </c:pt>
                <c:pt idx="1">
                  <c:v>自分に関わること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4800" dirty="0" smtClean="0"/>
              <a:t>６年生</a:t>
            </a:r>
            <a:endParaRPr lang="ja-JP" altLang="en-US" sz="4800" dirty="0"/>
          </a:p>
        </c:rich>
      </c:tx>
      <c:layout>
        <c:manualLayout>
          <c:xMode val="edge"/>
          <c:yMode val="edge"/>
          <c:x val="2.2385426300267443E-2"/>
          <c:y val="1.7609121088952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５年生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学校全体に関わること</c:v>
                </c:pt>
                <c:pt idx="1">
                  <c:v>自分に関わること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10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12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8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1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08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02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84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50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85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92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53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8C986-2391-439C-9ECA-553454A51033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60455-20CA-4735-B727-C4CA5D4FD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4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5335" y="1109485"/>
            <a:ext cx="10049814" cy="2387600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アンケート結果</a:t>
            </a:r>
            <a:endParaRPr kumimoji="1" lang="ja-JP" altLang="en-US" sz="115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357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329864"/>
              </p:ext>
            </p:extLst>
          </p:nvPr>
        </p:nvGraphicFramePr>
        <p:xfrm>
          <a:off x="283336" y="1648496"/>
          <a:ext cx="5769736" cy="5048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699277" y="262771"/>
            <a:ext cx="6510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運動会で楽しみなこと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407459"/>
              </p:ext>
            </p:extLst>
          </p:nvPr>
        </p:nvGraphicFramePr>
        <p:xfrm>
          <a:off x="6422264" y="1648496"/>
          <a:ext cx="5769736" cy="5048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837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761911"/>
              </p:ext>
            </p:extLst>
          </p:nvPr>
        </p:nvGraphicFramePr>
        <p:xfrm>
          <a:off x="283336" y="1648496"/>
          <a:ext cx="5769736" cy="5048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040447" y="262771"/>
            <a:ext cx="782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運動会でがんばりたいこと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877437"/>
              </p:ext>
            </p:extLst>
          </p:nvPr>
        </p:nvGraphicFramePr>
        <p:xfrm>
          <a:off x="6422264" y="1648496"/>
          <a:ext cx="5769736" cy="5048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728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573545"/>
              </p:ext>
            </p:extLst>
          </p:nvPr>
        </p:nvGraphicFramePr>
        <p:xfrm>
          <a:off x="283336" y="1648496"/>
          <a:ext cx="5769736" cy="5048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707021" y="262771"/>
            <a:ext cx="8494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運動会で挑戦してみたいこと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651747"/>
              </p:ext>
            </p:extLst>
          </p:nvPr>
        </p:nvGraphicFramePr>
        <p:xfrm>
          <a:off x="6422264" y="1648496"/>
          <a:ext cx="5769736" cy="5048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978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</Words>
  <Application>Microsoft Office PowerPoint</Application>
  <PresentationFormat>ワイド画面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HGP創英角ﾎﾟｯﾌﾟ体</vt:lpstr>
      <vt:lpstr>ＭＳ Ｐゴシック</vt:lpstr>
      <vt:lpstr>Arial</vt:lpstr>
      <vt:lpstr>Calibri</vt:lpstr>
      <vt:lpstr>Calibri Light</vt:lpstr>
      <vt:lpstr>Office テーマ</vt:lpstr>
      <vt:lpstr>アンケート結果</vt:lpstr>
      <vt:lpstr>PowerPoint プレゼンテーション</vt:lpstr>
      <vt:lpstr>PowerPoint プレゼンテーション</vt:lpstr>
      <vt:lpstr>PowerPoint プレゼンテーション</vt:lpstr>
    </vt:vector>
  </TitlesOfParts>
  <Company>京都市教育委員会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京都市教育委員会</dc:creator>
  <cp:lastModifiedBy>京都市教育委員会</cp:lastModifiedBy>
  <cp:revision>3</cp:revision>
  <dcterms:created xsi:type="dcterms:W3CDTF">2021-08-25T05:39:12Z</dcterms:created>
  <dcterms:modified xsi:type="dcterms:W3CDTF">2021-08-25T05:43:51Z</dcterms:modified>
</cp:coreProperties>
</file>